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0"/>
  </p:notesMasterIdLst>
  <p:sldIdLst>
    <p:sldId id="257" r:id="rId3"/>
    <p:sldId id="258" r:id="rId4"/>
    <p:sldId id="259" r:id="rId5"/>
    <p:sldId id="527" r:id="rId6"/>
    <p:sldId id="260" r:id="rId7"/>
    <p:sldId id="261" r:id="rId8"/>
    <p:sldId id="263" r:id="rId9"/>
  </p:sldIdLst>
  <p:sldSz cx="12192000" cy="6858000"/>
  <p:notesSz cx="6858000" cy="9144000"/>
  <p:embeddedFontLst>
    <p:embeddedFont>
      <p:font typeface="汉仪正圆-55W" panose="00020600040101010101" pitchFamily="18" charset="-122"/>
      <p:regular r:id="rId14"/>
    </p:embeddedFont>
    <p:embeddedFont>
      <p:font typeface="等线" panose="02010600030101010101" charset="-122"/>
      <p:regular r:id="rId15"/>
    </p:embeddedFont>
    <p:embeddedFont>
      <p:font typeface="等线 Light" panose="02010600030101010101" charset="-122"/>
      <p:regular r:id="rId1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85" autoAdjust="0"/>
    <p:restoredTop sz="94694"/>
  </p:normalViewPr>
  <p:slideViewPr>
    <p:cSldViewPr snapToGrid="0" snapToObjects="1">
      <p:cViewPr varScale="1">
        <p:scale>
          <a:sx n="107" d="100"/>
          <a:sy n="107" d="100"/>
        </p:scale>
        <p:origin x="5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F73684-DEA6-4057-B32F-1780759304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3DA20-3340-47F2-8F69-CF0BF619219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毕设期中</a:t>
            </a:r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答辩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WORK REPORT</a:t>
            </a:r>
            <a:endParaRPr lang="zh-CN" altLang="en-US" sz="16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598795" y="4421505"/>
            <a:ext cx="383603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刘杨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endParaRPr lang="zh-CN" altLang="en-US"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4321628" y="5188857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1001486" y="798285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1364342" y="1233714"/>
            <a:ext cx="3497944" cy="43905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1524001" y="3588821"/>
            <a:ext cx="3178628" cy="461664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857829" y="2104572"/>
            <a:ext cx="25254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目录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857829" y="3588820"/>
            <a:ext cx="2525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CONTENT</a:t>
            </a:r>
            <a:endParaRPr lang="zh-CN" altLang="en-US" sz="24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>
            <p:custDataLst>
              <p:tags r:id="rId1"/>
            </p:custDataLst>
          </p:nvPr>
        </p:nvSpPr>
        <p:spPr>
          <a:xfrm>
            <a:off x="6313715" y="1366113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01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>
            <p:custDataLst>
              <p:tags r:id="rId2"/>
            </p:custDataLst>
          </p:nvPr>
        </p:nvSpPr>
        <p:spPr>
          <a:xfrm>
            <a:off x="7228115" y="1367999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模型训练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展示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/>
          <p:nvPr>
            <p:custDataLst>
              <p:tags r:id="rId3"/>
            </p:custDataLst>
          </p:nvPr>
        </p:nvSpPr>
        <p:spPr>
          <a:xfrm>
            <a:off x="6313715" y="2521144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02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>
            <p:custDataLst>
              <p:tags r:id="rId4"/>
            </p:custDataLst>
          </p:nvPr>
        </p:nvSpPr>
        <p:spPr>
          <a:xfrm>
            <a:off x="7296060" y="2523030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系统运行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展示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>
            <p:custDataLst>
              <p:tags r:id="rId5"/>
            </p:custDataLst>
          </p:nvPr>
        </p:nvSpPr>
        <p:spPr>
          <a:xfrm>
            <a:off x="6313715" y="3676175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03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5" name="深度视觉·原创设计 https://www.docer.com/works?userid=22383862"/>
          <p:cNvSpPr txBox="1"/>
          <p:nvPr>
            <p:custDataLst>
              <p:tags r:id="rId6"/>
            </p:custDataLst>
          </p:nvPr>
        </p:nvSpPr>
        <p:spPr>
          <a:xfrm>
            <a:off x="7228115" y="3678061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计划安排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612117" y="495883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01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365500" y="1423670"/>
            <a:ext cx="44938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</a:rPr>
              <a:t>数据处理点云生成</a:t>
            </a:r>
            <a:endParaRPr lang="zh-CN" altLang="en-US" sz="400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495040" y="2252345"/>
            <a:ext cx="42627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使用</a:t>
            </a:r>
            <a:r>
              <a:rPr lang="en-US" altLang="zh-CN"/>
              <a:t>colmap</a:t>
            </a:r>
            <a:r>
              <a:rPr lang="zh-CN" altLang="en-US"/>
              <a:t>进行特征提取和</a:t>
            </a:r>
            <a:r>
              <a:rPr lang="zh-CN" altLang="en-US"/>
              <a:t>特征匹配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5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2" name="深度视觉·原创设计 https://www.docer.com/works?userid=22383862"/>
          <p:cNvSpPr txBox="1"/>
          <p:nvPr/>
        </p:nvSpPr>
        <p:spPr>
          <a:xfrm>
            <a:off x="3140052" y="502682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模型训练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2597150" y="1301750"/>
            <a:ext cx="58407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训练出的模型是一个高质量点云模型</a:t>
            </a:r>
            <a:r>
              <a:rPr lang="en-US" altLang="zh-CN"/>
              <a:t> </a:t>
            </a:r>
            <a:r>
              <a:rPr lang="zh-CN" altLang="en-US"/>
              <a:t>和</a:t>
            </a:r>
            <a:r>
              <a:rPr lang="en-US" altLang="zh-CN"/>
              <a:t> </a:t>
            </a:r>
            <a:r>
              <a:rPr lang="zh-CN" altLang="en-US"/>
              <a:t>一个低</a:t>
            </a:r>
            <a:r>
              <a:rPr lang="zh-CN" altLang="en-US">
                <a:sym typeface="+mn-ea"/>
              </a:rPr>
              <a:t>质量点云模型，可以在渲染系统中</a:t>
            </a:r>
            <a:r>
              <a:rPr lang="zh-CN" altLang="en-US">
                <a:sym typeface="+mn-ea"/>
              </a:rPr>
              <a:t>切换</a:t>
            </a:r>
            <a:endParaRPr lang="zh-CN" altLang="en-US">
              <a:sym typeface="+mn-ea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7463155" y="1833880"/>
            <a:ext cx="2414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训练</a:t>
            </a:r>
            <a:r>
              <a:rPr lang="zh-CN" altLang="en-US"/>
              <a:t>结果信噪比</a:t>
            </a:r>
            <a:r>
              <a:rPr lang="zh-CN" altLang="en-US"/>
              <a:t>良好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550522" y="1168162"/>
            <a:ext cx="4857138" cy="12306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系统运行展示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550522" y="434923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02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33005" y="1908175"/>
            <a:ext cx="416941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将三维高斯泼溅模型与传统光栅化渲染流程相结合，在同一个场景下渲染。并且能导入其他三维模型，材质是基于物理的渲染方式，能播放模型动画</a:t>
            </a:r>
            <a:r>
              <a:rPr lang="zh-CN" altLang="en-US"/>
              <a:t>效果。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继续完善的方向就是和游戏结合起来，以现实场景作为游戏的舞台，提高游玩的临场感和真实</a:t>
            </a:r>
            <a:r>
              <a:rPr lang="zh-CN" altLang="en-US"/>
              <a:t>感。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和数字孪生结合，在智慧交通，智慧水利方向均可发挥重要</a:t>
            </a:r>
            <a:r>
              <a:rPr lang="zh-CN" altLang="en-US"/>
              <a:t>作用。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695190" y="1182370"/>
            <a:ext cx="5843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基于</a:t>
            </a:r>
            <a:r>
              <a:rPr lang="en-US" altLang="zh-CN"/>
              <a:t>Threejs</a:t>
            </a:r>
            <a:r>
              <a:rPr lang="zh-CN" altLang="en-US"/>
              <a:t>，</a:t>
            </a:r>
            <a:r>
              <a:rPr lang="en-US" altLang="zh-CN"/>
              <a:t>Nodejs</a:t>
            </a:r>
            <a:r>
              <a:rPr lang="zh-CN" altLang="en-US"/>
              <a:t>搭建的系统</a:t>
            </a:r>
            <a:r>
              <a:rPr lang="zh-CN" altLang="en-US"/>
              <a:t>平台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631802" y="152820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计划安排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631802" y="79496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03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49630" y="2683510"/>
            <a:ext cx="8622030" cy="6788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接下来两周内完成论文初稿的编写。编写过程中如有其他想法</a:t>
            </a:r>
            <a:r>
              <a:rPr lang="zh-CN" altLang="en-US"/>
              <a:t>可继续完善</a:t>
            </a:r>
            <a:r>
              <a:rPr lang="zh-CN" altLang="en-US"/>
              <a:t>系统。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谢谢观看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5309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Type your content here, either by copying your text, or by text, Type your content here, either by copying your text, or by copying after the text, 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Work summary report</a:t>
            </a:r>
            <a:endParaRPr lang="zh-CN" altLang="en-US" sz="16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35.02976377952757,&quot;left&quot;:497.1429133858268,&quot;top&quot;:107.56795275590551,&quot;width&quot;:362.35}"/>
</p:tagLst>
</file>

<file path=ppt/tags/tag2.xml><?xml version="1.0" encoding="utf-8"?>
<p:tagLst xmlns:p="http://schemas.openxmlformats.org/presentationml/2006/main">
  <p:tag name="KSO_WM_DIAGRAM_VIRTUALLY_FRAME" val="{&quot;height&quot;:335.02976377952757,&quot;left&quot;:497.1429133858268,&quot;top&quot;:107.56795275590551,&quot;width&quot;:362.35}"/>
</p:tagLst>
</file>

<file path=ppt/tags/tag3.xml><?xml version="1.0" encoding="utf-8"?>
<p:tagLst xmlns:p="http://schemas.openxmlformats.org/presentationml/2006/main">
  <p:tag name="KSO_WM_DIAGRAM_VIRTUALLY_FRAME" val="{&quot;height&quot;:335.02976377952757,&quot;left&quot;:497.1429133858268,&quot;top&quot;:107.56795275590551,&quot;width&quot;:362.35}"/>
</p:tagLst>
</file>

<file path=ppt/tags/tag4.xml><?xml version="1.0" encoding="utf-8"?>
<p:tagLst xmlns:p="http://schemas.openxmlformats.org/presentationml/2006/main">
  <p:tag name="KSO_WM_DIAGRAM_VIRTUALLY_FRAME" val="{&quot;height&quot;:335.02976377952757,&quot;left&quot;:497.1429133858268,&quot;top&quot;:107.56795275590551,&quot;width&quot;:362.35}"/>
</p:tagLst>
</file>

<file path=ppt/tags/tag5.xml><?xml version="1.0" encoding="utf-8"?>
<p:tagLst xmlns:p="http://schemas.openxmlformats.org/presentationml/2006/main">
  <p:tag name="KSO_WM_DIAGRAM_VIRTUALLY_FRAME" val="{&quot;height&quot;:335.02976377952757,&quot;left&quot;:497.1429133858268,&quot;top&quot;:107.56795275590551,&quot;width&quot;:362.35}"/>
</p:tagLst>
</file>

<file path=ppt/tags/tag6.xml><?xml version="1.0" encoding="utf-8"?>
<p:tagLst xmlns:p="http://schemas.openxmlformats.org/presentationml/2006/main">
  <p:tag name="KSO_WM_DIAGRAM_VIRTUALLY_FRAME" val="{&quot;height&quot;:335.02976377952757,&quot;left&quot;:497.1429133858268,&quot;top&quot;:107.56795275590551,&quot;width&quot;:362.35}"/>
</p:tagLst>
</file>

<file path=ppt/theme/theme1.xml><?xml version="1.0" encoding="utf-8"?>
<a:theme xmlns:a="http://schemas.openxmlformats.org/drawingml/2006/main" name="Office 主题​​">
  <a:themeElements>
    <a:clrScheme name="自定义 2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265D"/>
      </a:accent1>
      <a:accent2>
        <a:srgbClr val="FEB72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529</Words>
  <Application>WPS 演示</Application>
  <PresentationFormat>宽屏</PresentationFormat>
  <Paragraphs>60</Paragraphs>
  <Slides>7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汉仪正圆-55W</vt:lpstr>
      <vt:lpstr>阿里巴巴普惠体 Light</vt:lpstr>
      <vt:lpstr>Alibaba PuHuiTi</vt:lpstr>
      <vt:lpstr>等线</vt:lpstr>
      <vt:lpstr>微软雅黑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Thanos</cp:lastModifiedBy>
  <cp:revision>10</cp:revision>
  <dcterms:created xsi:type="dcterms:W3CDTF">2022-05-31T06:39:00Z</dcterms:created>
  <dcterms:modified xsi:type="dcterms:W3CDTF">2025-04-13T03:33:05Z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2052-12.1.0.20784</vt:lpwstr>
  </property>
  <property fmtid="{D5CDD505-2E9C-101B-9397-08002B2CF9AE}" pid="3" name="KSOTemplateUUID">
    <vt:lpwstr>v1.0_mb_Jmb9RG/n/BRcF2ta8XUeyA==</vt:lpwstr>
  </property>
  <property fmtid="{D5CDD505-2E9C-101B-9397-08002B2CF9AE}" pid="4" name="ICV">
    <vt:lpwstr>D773DEC2CF3346C98BCF474E8AD15F36_11</vt:lpwstr>
  </property>
</Properties>
</file>

<file path=docProps/thumbnail.jpeg>
</file>